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7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8,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8,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8,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8,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8,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8,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8,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cTOhzcSYMlM" TargetMode="External"/><Relationship Id="rId3" Type="http://schemas.openxmlformats.org/officeDocument/2006/relationships/hyperlink" Target="https://www.youtube.com/watch?v=GuT8maVSa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 is all about perspective</a:t>
            </a:r>
            <a:endParaRPr lang="en-US" dirty="0"/>
          </a:p>
        </p:txBody>
      </p:sp>
      <p:sp>
        <p:nvSpPr>
          <p:cNvPr id="3" name="Subtitle 2"/>
          <p:cNvSpPr>
            <a:spLocks noGrp="1"/>
          </p:cNvSpPr>
          <p:nvPr>
            <p:ph type="subTitle" idx="1"/>
          </p:nvPr>
        </p:nvSpPr>
        <p:spPr/>
        <p:txBody>
          <a:bodyPr/>
          <a:lstStyle/>
          <a:p>
            <a:r>
              <a:rPr lang="en-US" dirty="0" smtClean="0"/>
              <a:t>Ms. Kaiser</a:t>
            </a:r>
            <a:endParaRPr lang="en-US" dirty="0"/>
          </a:p>
        </p:txBody>
      </p:sp>
    </p:spTree>
    <p:extLst>
      <p:ext uri="{BB962C8B-B14F-4D97-AF65-F5344CB8AC3E}">
        <p14:creationId xmlns:p14="http://schemas.microsoft.com/office/powerpoint/2010/main" val="343017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you see?</a:t>
            </a:r>
            <a:endParaRPr lang="en-US" dirty="0"/>
          </a:p>
        </p:txBody>
      </p:sp>
      <p:pic>
        <p:nvPicPr>
          <p:cNvPr id="10" name="Picture 9"/>
          <p:cNvPicPr>
            <a:picLocks noChangeAspect="1"/>
          </p:cNvPicPr>
          <p:nvPr/>
        </p:nvPicPr>
        <p:blipFill>
          <a:blip r:embed="rId2"/>
          <a:stretch>
            <a:fillRect/>
          </a:stretch>
        </p:blipFill>
        <p:spPr>
          <a:xfrm>
            <a:off x="1944785" y="1295208"/>
            <a:ext cx="5071168" cy="4688291"/>
          </a:xfrm>
          <a:prstGeom prst="rect">
            <a:avLst/>
          </a:prstGeom>
        </p:spPr>
      </p:pic>
    </p:spTree>
    <p:extLst>
      <p:ext uri="{BB962C8B-B14F-4D97-AF65-F5344CB8AC3E}">
        <p14:creationId xmlns:p14="http://schemas.microsoft.com/office/powerpoint/2010/main" val="38967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you see?</a:t>
            </a:r>
            <a:endParaRPr lang="en-US" dirty="0"/>
          </a:p>
        </p:txBody>
      </p:sp>
      <p:pic>
        <p:nvPicPr>
          <p:cNvPr id="4" name="Picture 3"/>
          <p:cNvPicPr>
            <a:picLocks noChangeAspect="1"/>
          </p:cNvPicPr>
          <p:nvPr/>
        </p:nvPicPr>
        <p:blipFill>
          <a:blip r:embed="rId2"/>
          <a:stretch>
            <a:fillRect/>
          </a:stretch>
        </p:blipFill>
        <p:spPr>
          <a:xfrm>
            <a:off x="546100" y="1102897"/>
            <a:ext cx="8051800" cy="5041900"/>
          </a:xfrm>
          <a:prstGeom prst="rect">
            <a:avLst/>
          </a:prstGeom>
        </p:spPr>
      </p:pic>
    </p:spTree>
    <p:extLst>
      <p:ext uri="{BB962C8B-B14F-4D97-AF65-F5344CB8AC3E}">
        <p14:creationId xmlns:p14="http://schemas.microsoft.com/office/powerpoint/2010/main" val="14380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you see?</a:t>
            </a:r>
            <a:endParaRPr lang="en-US" dirty="0"/>
          </a:p>
        </p:txBody>
      </p:sp>
      <p:pic>
        <p:nvPicPr>
          <p:cNvPr id="4" name="Picture 3"/>
          <p:cNvPicPr>
            <a:picLocks noChangeAspect="1"/>
          </p:cNvPicPr>
          <p:nvPr/>
        </p:nvPicPr>
        <p:blipFill>
          <a:blip r:embed="rId2"/>
          <a:stretch>
            <a:fillRect/>
          </a:stretch>
        </p:blipFill>
        <p:spPr>
          <a:xfrm>
            <a:off x="2736070" y="1212757"/>
            <a:ext cx="3769949" cy="4647115"/>
          </a:xfrm>
          <a:prstGeom prst="rect">
            <a:avLst/>
          </a:prstGeom>
        </p:spPr>
      </p:pic>
    </p:spTree>
    <p:extLst>
      <p:ext uri="{BB962C8B-B14F-4D97-AF65-F5344CB8AC3E}">
        <p14:creationId xmlns:p14="http://schemas.microsoft.com/office/powerpoint/2010/main" val="2479875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you See?</a:t>
            </a:r>
            <a:endParaRPr lang="en-US" dirty="0"/>
          </a:p>
        </p:txBody>
      </p:sp>
      <p:pic>
        <p:nvPicPr>
          <p:cNvPr id="4" name="Picture 3"/>
          <p:cNvPicPr>
            <a:picLocks noChangeAspect="1"/>
          </p:cNvPicPr>
          <p:nvPr/>
        </p:nvPicPr>
        <p:blipFill>
          <a:blip r:embed="rId2"/>
          <a:stretch>
            <a:fillRect/>
          </a:stretch>
        </p:blipFill>
        <p:spPr>
          <a:xfrm>
            <a:off x="1122498" y="1229087"/>
            <a:ext cx="6293200" cy="4454737"/>
          </a:xfrm>
          <a:prstGeom prst="rect">
            <a:avLst/>
          </a:prstGeom>
        </p:spPr>
      </p:pic>
    </p:spTree>
    <p:extLst>
      <p:ext uri="{BB962C8B-B14F-4D97-AF65-F5344CB8AC3E}">
        <p14:creationId xmlns:p14="http://schemas.microsoft.com/office/powerpoint/2010/main" val="1756978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right?</a:t>
            </a:r>
            <a:endParaRPr lang="en-US" dirty="0"/>
          </a:p>
        </p:txBody>
      </p:sp>
      <p:pic>
        <p:nvPicPr>
          <p:cNvPr id="4" name="Picture 3"/>
          <p:cNvPicPr>
            <a:picLocks noChangeAspect="1"/>
          </p:cNvPicPr>
          <p:nvPr/>
        </p:nvPicPr>
        <p:blipFill>
          <a:blip r:embed="rId2"/>
          <a:stretch>
            <a:fillRect/>
          </a:stretch>
        </p:blipFill>
        <p:spPr>
          <a:xfrm>
            <a:off x="1915127" y="1291587"/>
            <a:ext cx="5032099" cy="3788646"/>
          </a:xfrm>
          <a:prstGeom prst="rect">
            <a:avLst/>
          </a:prstGeom>
        </p:spPr>
      </p:pic>
    </p:spTree>
    <p:extLst>
      <p:ext uri="{BB962C8B-B14F-4D97-AF65-F5344CB8AC3E}">
        <p14:creationId xmlns:p14="http://schemas.microsoft.com/office/powerpoint/2010/main" val="157197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 taking &amp; conflict resolution </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a:t>S</a:t>
            </a:r>
            <a:r>
              <a:rPr lang="en-US" dirty="0" smtClean="0"/>
              <a:t>ome </a:t>
            </a:r>
            <a:r>
              <a:rPr lang="en-US" dirty="0"/>
              <a:t>students saw different images than others.   </a:t>
            </a:r>
            <a:endParaRPr lang="en-US" dirty="0" smtClean="0"/>
          </a:p>
          <a:p>
            <a:pPr>
              <a:buFont typeface="Arial"/>
              <a:buChar char="•"/>
            </a:pPr>
            <a:r>
              <a:rPr lang="en-US" dirty="0" smtClean="0"/>
              <a:t>When </a:t>
            </a:r>
            <a:r>
              <a:rPr lang="en-US" dirty="0"/>
              <a:t>examining some of the pictures, it was challenging for students to see the image that other students were seeing and it took some explaining, focus, and time to figure it out.  </a:t>
            </a:r>
            <a:endParaRPr lang="en-US" dirty="0" smtClean="0"/>
          </a:p>
          <a:p>
            <a:pPr>
              <a:buFont typeface="Arial"/>
              <a:buChar char="•"/>
            </a:pPr>
            <a:r>
              <a:rPr lang="en-US" dirty="0" smtClean="0"/>
              <a:t>Looking </a:t>
            </a:r>
            <a:r>
              <a:rPr lang="en-US" dirty="0"/>
              <a:t>at these images was a great springboard for discussion on trying to see someone else’s point of view by opening up your mind, truly listening, and putting yourself in their shoes.  </a:t>
            </a:r>
            <a:endParaRPr lang="en-US" dirty="0" smtClean="0"/>
          </a:p>
          <a:p>
            <a:pPr>
              <a:buFont typeface="Arial"/>
              <a:buChar char="•"/>
            </a:pPr>
            <a:r>
              <a:rPr lang="en-US" dirty="0" smtClean="0"/>
              <a:t>We </a:t>
            </a:r>
            <a:r>
              <a:rPr lang="en-US" dirty="0"/>
              <a:t>talked about how our past experiences influence and shape the way we think. </a:t>
            </a:r>
            <a:endParaRPr lang="en-US" dirty="0" smtClean="0"/>
          </a:p>
          <a:p>
            <a:pPr>
              <a:buFont typeface="Arial"/>
              <a:buChar char="•"/>
            </a:pPr>
            <a:r>
              <a:rPr lang="en-US" dirty="0" smtClean="0"/>
              <a:t>In </a:t>
            </a:r>
            <a:r>
              <a:rPr lang="en-US" dirty="0"/>
              <a:t>solving a conflict, we need to set aside our biases that we bring to the conflict and concentrate on the issue at </a:t>
            </a:r>
            <a:r>
              <a:rPr lang="en-US" dirty="0" smtClean="0"/>
              <a:t>hand</a:t>
            </a:r>
            <a:endParaRPr lang="en-US" dirty="0"/>
          </a:p>
        </p:txBody>
      </p:sp>
    </p:spTree>
    <p:extLst>
      <p:ext uri="{BB962C8B-B14F-4D97-AF65-F5344CB8AC3E}">
        <p14:creationId xmlns:p14="http://schemas.microsoft.com/office/powerpoint/2010/main" val="45181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 taking &amp; conflict resolution</a:t>
            </a:r>
            <a:endParaRPr lang="en-US" dirty="0"/>
          </a:p>
        </p:txBody>
      </p:sp>
      <p:sp>
        <p:nvSpPr>
          <p:cNvPr id="3" name="Content Placeholder 2"/>
          <p:cNvSpPr>
            <a:spLocks noGrp="1"/>
          </p:cNvSpPr>
          <p:nvPr>
            <p:ph idx="1"/>
          </p:nvPr>
        </p:nvSpPr>
        <p:spPr>
          <a:xfrm>
            <a:off x="822960" y="1561356"/>
            <a:ext cx="7520940" cy="3579849"/>
          </a:xfrm>
        </p:spPr>
        <p:txBody>
          <a:bodyPr/>
          <a:lstStyle/>
          <a:p>
            <a:pPr>
              <a:buFont typeface="Arial"/>
              <a:buChar char="•"/>
            </a:pPr>
            <a:r>
              <a:rPr lang="en-US" dirty="0" smtClean="0"/>
              <a:t>Students </a:t>
            </a:r>
            <a:r>
              <a:rPr lang="en-US" dirty="0"/>
              <a:t>mentioned how hard it can be to do this because we usually think our way is the right way.  </a:t>
            </a:r>
          </a:p>
          <a:p>
            <a:pPr>
              <a:buFont typeface="Arial"/>
              <a:buChar char="•"/>
            </a:pPr>
            <a:r>
              <a:rPr lang="en-US" dirty="0" smtClean="0"/>
              <a:t>Not </a:t>
            </a:r>
            <a:r>
              <a:rPr lang="en-US" dirty="0"/>
              <a:t>interrupting the other person </a:t>
            </a:r>
            <a:r>
              <a:rPr lang="en-US" dirty="0" smtClean="0"/>
              <a:t>and letting </a:t>
            </a:r>
            <a:r>
              <a:rPr lang="en-US" dirty="0"/>
              <a:t>them share is also hard because you want to jump in and defend your way of thinking. </a:t>
            </a:r>
            <a:endParaRPr lang="en-US" dirty="0" smtClean="0"/>
          </a:p>
          <a:p>
            <a:pPr>
              <a:buFont typeface="Arial"/>
              <a:buChar char="•"/>
            </a:pPr>
            <a:r>
              <a:rPr lang="en-US" dirty="0" smtClean="0"/>
              <a:t>We </a:t>
            </a:r>
            <a:r>
              <a:rPr lang="en-US" dirty="0"/>
              <a:t>talked about why it’s important to look at a situation from another perspective and how this can be helpful to our relationships with friends and family </a:t>
            </a:r>
            <a:r>
              <a:rPr lang="en-US" dirty="0" smtClean="0"/>
              <a:t>members.</a:t>
            </a:r>
          </a:p>
          <a:p>
            <a:pPr>
              <a:buFont typeface="Arial"/>
              <a:buChar char="•"/>
            </a:pPr>
            <a:r>
              <a:rPr lang="en-US" dirty="0" smtClean="0"/>
              <a:t>A </a:t>
            </a:r>
            <a:r>
              <a:rPr lang="en-US" dirty="0"/>
              <a:t>conflict will never be resolved as long as both parties are only looking at their side of the story. </a:t>
            </a:r>
          </a:p>
          <a:p>
            <a:endParaRPr lang="en-US" dirty="0"/>
          </a:p>
        </p:txBody>
      </p:sp>
    </p:spTree>
    <p:extLst>
      <p:ext uri="{BB962C8B-B14F-4D97-AF65-F5344CB8AC3E}">
        <p14:creationId xmlns:p14="http://schemas.microsoft.com/office/powerpoint/2010/main" val="414922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video</a:t>
            </a:r>
            <a:endParaRPr lang="en-US" dirty="0"/>
          </a:p>
        </p:txBody>
      </p:sp>
      <p:sp>
        <p:nvSpPr>
          <p:cNvPr id="3" name="Content Placeholder 2"/>
          <p:cNvSpPr>
            <a:spLocks noGrp="1"/>
          </p:cNvSpPr>
          <p:nvPr>
            <p:ph idx="1"/>
          </p:nvPr>
        </p:nvSpPr>
        <p:spPr/>
        <p:txBody>
          <a:bodyPr/>
          <a:lstStyle/>
          <a:p>
            <a:r>
              <a:rPr lang="en-US" dirty="0">
                <a:hlinkClick r:id="rId2"/>
              </a:rPr>
              <a:t>https://www.youtube.com/watch?v=</a:t>
            </a:r>
            <a:r>
              <a:rPr lang="en-US" dirty="0" smtClean="0">
                <a:hlinkClick r:id="rId2"/>
              </a:rPr>
              <a:t>cTOhzcSYMlM</a:t>
            </a:r>
            <a:endParaRPr lang="en-US" dirty="0" smtClean="0"/>
          </a:p>
          <a:p>
            <a:endParaRPr lang="en-US" dirty="0"/>
          </a:p>
          <a:p>
            <a:r>
              <a:rPr lang="en-US" dirty="0">
                <a:hlinkClick r:id="rId3"/>
              </a:rPr>
              <a:t>https://www.youtube.com/watch?v=</a:t>
            </a:r>
            <a:r>
              <a:rPr lang="en-US" dirty="0" smtClean="0">
                <a:hlinkClick r:id="rId3"/>
              </a:rPr>
              <a:t>GuT8maVSaOs</a:t>
            </a:r>
            <a:endParaRPr lang="en-US" dirty="0" smtClean="0"/>
          </a:p>
          <a:p>
            <a:endParaRPr lang="en-US"/>
          </a:p>
          <a:p>
            <a:endParaRPr lang="en-US" dirty="0"/>
          </a:p>
        </p:txBody>
      </p:sp>
    </p:spTree>
    <p:extLst>
      <p:ext uri="{BB962C8B-B14F-4D97-AF65-F5344CB8AC3E}">
        <p14:creationId xmlns:p14="http://schemas.microsoft.com/office/powerpoint/2010/main" val="1816563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43</TotalTime>
  <Words>280</Words>
  <Application>Microsoft Macintosh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It is all about perspective</vt:lpstr>
      <vt:lpstr>What do you see?</vt:lpstr>
      <vt:lpstr>What do you see?</vt:lpstr>
      <vt:lpstr>What do you see?</vt:lpstr>
      <vt:lpstr>What do you See?</vt:lpstr>
      <vt:lpstr>Who is right?</vt:lpstr>
      <vt:lpstr>Perspective taking &amp; conflict resolution </vt:lpstr>
      <vt:lpstr>Perspective taking &amp; conflict resolution</vt:lpstr>
      <vt:lpstr>video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is all about perspective</dc:title>
  <dc:creator>Atlas</dc:creator>
  <cp:lastModifiedBy>Atlas</cp:lastModifiedBy>
  <cp:revision>4</cp:revision>
  <dcterms:created xsi:type="dcterms:W3CDTF">2017-03-01T16:02:34Z</dcterms:created>
  <dcterms:modified xsi:type="dcterms:W3CDTF">2017-03-08T12:43:52Z</dcterms:modified>
</cp:coreProperties>
</file>